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8" r:id="rId3"/>
    <p:sldId id="281" r:id="rId4"/>
    <p:sldId id="327" r:id="rId5"/>
    <p:sldId id="326" r:id="rId6"/>
    <p:sldId id="282" r:id="rId7"/>
    <p:sldId id="258" r:id="rId8"/>
    <p:sldId id="325" r:id="rId9"/>
    <p:sldId id="284" r:id="rId10"/>
    <p:sldId id="285" r:id="rId11"/>
    <p:sldId id="288" r:id="rId12"/>
    <p:sldId id="290" r:id="rId13"/>
    <p:sldId id="300" r:id="rId14"/>
    <p:sldId id="354" r:id="rId15"/>
    <p:sldId id="356" r:id="rId16"/>
    <p:sldId id="357" r:id="rId17"/>
    <p:sldId id="358" r:id="rId18"/>
    <p:sldId id="347" r:id="rId19"/>
  </p:sldIdLst>
  <p:sldSz cx="10693400" cy="7562850"/>
  <p:notesSz cx="10693400" cy="756285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8" y="-3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88797" y="397814"/>
            <a:ext cx="9914890" cy="6728459"/>
          </a:xfrm>
          <a:custGeom>
            <a:avLst/>
            <a:gdLst/>
            <a:ahLst/>
            <a:cxnLst/>
            <a:rect l="l" t="t" r="r" b="b"/>
            <a:pathLst>
              <a:path w="9914890" h="6728459">
                <a:moveTo>
                  <a:pt x="0" y="6728396"/>
                </a:moveTo>
                <a:lnTo>
                  <a:pt x="9914394" y="6728396"/>
                </a:lnTo>
                <a:lnTo>
                  <a:pt x="9914394" y="0"/>
                </a:lnTo>
                <a:lnTo>
                  <a:pt x="0" y="0"/>
                </a:lnTo>
                <a:lnTo>
                  <a:pt x="0" y="6728396"/>
                </a:lnTo>
                <a:close/>
              </a:path>
            </a:pathLst>
          </a:custGeom>
          <a:ln w="3594">
            <a:solidFill>
              <a:srgbClr val="25408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126600" y="6976512"/>
            <a:ext cx="25463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5408F"/>
                </a:solidFill>
                <a:latin typeface="Adobe 宋体 Std L" panose="02020300000000000000" charset="-122"/>
                <a:cs typeface="Adobe 宋体 Std L" panose="02020300000000000000" charset="-122"/>
              </a:defRPr>
            </a:lvl1pPr>
          </a:lstStyle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89114" y="2495541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白天鹅文化标识背景图案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4" y="1098003"/>
            <a:ext cx="9575995" cy="532979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988982" y="5353061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  从 游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4" y="1626298"/>
            <a:ext cx="3564001" cy="5347804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5075999" y="953998"/>
            <a:ext cx="5076012" cy="5499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10" name="TextBox 9"/>
          <p:cNvSpPr txBox="1"/>
          <p:nvPr/>
        </p:nvSpPr>
        <p:spPr>
          <a:xfrm>
            <a:off x="1274734" y="5853127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sz="2000" b="1" dirty="0" smtClean="0"/>
              <a:t>爱满湖师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03998" y="813333"/>
            <a:ext cx="9215996" cy="5897355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1417610" y="5424499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000" b="1" dirty="0" smtClean="0"/>
              <a:t>博 雅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80" y="180975"/>
            <a:ext cx="10200640" cy="69837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9220"/>
            <a:ext cx="10688955" cy="70637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108585"/>
            <a:ext cx="10577195" cy="70237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975" y="109220"/>
            <a:ext cx="10697210" cy="7061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微信图片_2021031011111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90038" y="22641057"/>
            <a:ext cx="40081173" cy="30060880"/>
          </a:xfrm>
          <a:prstGeom prst="rect">
            <a:avLst/>
          </a:prstGeom>
          <a:noFill/>
        </p:spPr>
      </p:pic>
      <p:pic>
        <p:nvPicPr>
          <p:cNvPr id="2051" name="Picture 3" descr="C:\Users\Administrator\Desktop\微信图片_2021031011111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012338" y="16497389"/>
            <a:ext cx="43891200" cy="28917872"/>
          </a:xfrm>
          <a:prstGeom prst="rect">
            <a:avLst/>
          </a:prstGeom>
          <a:noFill/>
        </p:spPr>
      </p:pic>
      <p:pic>
        <p:nvPicPr>
          <p:cNvPr id="2052" name="Picture 4" descr="C:\Users\Administrator\Desktop\微信图片_20210310111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84766" y="-12649316"/>
            <a:ext cx="10429948" cy="6643735"/>
          </a:xfrm>
          <a:prstGeom prst="rect">
            <a:avLst/>
          </a:prstGeom>
          <a:noFill/>
        </p:spPr>
      </p:pic>
      <p:pic>
        <p:nvPicPr>
          <p:cNvPr id="2054" name="Picture 6" descr="C:\Users\Administrator\Desktop\微信图片_20210310111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598900" y="-12677775"/>
            <a:ext cx="4531200" cy="3398400"/>
          </a:xfrm>
          <a:prstGeom prst="rect">
            <a:avLst/>
          </a:prstGeom>
          <a:noFill/>
        </p:spPr>
      </p:pic>
      <p:pic>
        <p:nvPicPr>
          <p:cNvPr id="2055" name="Picture 7" descr="C:\Users\Administrator\Desktop\微信图片_202103101111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040" y="209550"/>
            <a:ext cx="10001320" cy="7143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32320" y="1066781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sz="28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白天鹅雕塑</a:t>
            </a:r>
            <a:endParaRPr lang="zh-CN" altLang="en-US" sz="28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9796" y="6895795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7796" y="271805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65500" y="2995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15603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53000" y="303155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846106" y="5924565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鸿鹄志</a:t>
            </a:r>
            <a:endParaRPr lang="zh-CN" alt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3428" y="423839"/>
            <a:ext cx="671512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9796" y="6895795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7796" y="271805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65500" y="2995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15603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53000" y="303155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1703362" y="4995871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翰  飞</a:t>
            </a:r>
            <a:endParaRPr lang="zh-CN" alt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852599"/>
            <a:ext cx="4346568" cy="296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3692" y="1924037"/>
            <a:ext cx="5857915" cy="410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9796" y="6895795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7796" y="271805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65500" y="2995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15603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53000" y="303155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4" y="900010"/>
            <a:ext cx="9611995" cy="5543994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631792" y="5924565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满湖“师” 意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66000" y="828014"/>
            <a:ext cx="9574072" cy="561599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774668" y="5567375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000" b="1" dirty="0" smtClean="0"/>
              <a:t>君子吟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4" y="459003"/>
            <a:ext cx="9522002" cy="6624002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917544" y="5210185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  印象湖师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9796" y="6895795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7796" y="271805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65500" y="2995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15603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53000" y="303155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4" y="1198194"/>
            <a:ext cx="9611995" cy="516361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774668" y="5210185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 </a:t>
            </a:r>
            <a:r>
              <a:rPr lang="zh-CN" altLang="en-US" sz="2000" b="1" dirty="0" smtClean="0"/>
              <a:t>回 眸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9802" y="6931799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9998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5700" y="3229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79395" y="2817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216800" y="2896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7994" y="720013"/>
            <a:ext cx="9684004" cy="5723991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703230" y="5424499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</a:t>
            </a:r>
            <a:r>
              <a:rPr lang="zh-CN" altLang="en-US" sz="2000" b="1" dirty="0" smtClean="0"/>
              <a:t>谦 谦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9796" y="6895795"/>
            <a:ext cx="410845" cy="392430"/>
          </a:xfrm>
          <a:custGeom>
            <a:avLst/>
            <a:gdLst/>
            <a:ahLst/>
            <a:cxnLst/>
            <a:rect l="l" t="t" r="r" b="b"/>
            <a:pathLst>
              <a:path w="410845" h="392429">
                <a:moveTo>
                  <a:pt x="0" y="392404"/>
                </a:moveTo>
                <a:lnTo>
                  <a:pt x="410400" y="392404"/>
                </a:lnTo>
                <a:lnTo>
                  <a:pt x="410400" y="0"/>
                </a:lnTo>
                <a:lnTo>
                  <a:pt x="0" y="0"/>
                </a:lnTo>
                <a:lnTo>
                  <a:pt x="0" y="392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7796" y="271805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65500" y="299556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主形象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15603" y="295211"/>
            <a:ext cx="1220470" cy="266700"/>
          </a:xfrm>
          <a:custGeom>
            <a:avLst/>
            <a:gdLst/>
            <a:ahLst/>
            <a:cxnLst/>
            <a:rect l="l" t="t" r="r" b="b"/>
            <a:pathLst>
              <a:path w="1220470" h="266700">
                <a:moveTo>
                  <a:pt x="0" y="266395"/>
                </a:moveTo>
                <a:lnTo>
                  <a:pt x="1220393" y="266395"/>
                </a:lnTo>
                <a:lnTo>
                  <a:pt x="1220393" y="0"/>
                </a:lnTo>
                <a:lnTo>
                  <a:pt x="0" y="0"/>
                </a:lnTo>
                <a:lnTo>
                  <a:pt x="0" y="2663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53000" y="303155"/>
            <a:ext cx="406400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5408F"/>
                </a:solidFill>
                <a:latin typeface="Arial Unicode MS" panose="020B0604020202020204" charset="-122"/>
                <a:cs typeface="Arial Unicode MS" panose="020B0604020202020204" charset="-122"/>
              </a:rPr>
              <a:t>衍生品</a:t>
            </a:r>
            <a:endParaRPr sz="1000">
              <a:latin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84009" y="1173022"/>
            <a:ext cx="9467989" cy="5105958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275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9" name="TextBox 8"/>
          <p:cNvSpPr txBox="1"/>
          <p:nvPr/>
        </p:nvSpPr>
        <p:spPr>
          <a:xfrm>
            <a:off x="846106" y="5138747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000" b="1" dirty="0" smtClean="0"/>
              <a:t>湖鹄观书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I4ZWNjYzQ3M2Y0NjljZTc2OTgwNzZiOTY4YmUzODU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WPS 演示</Application>
  <PresentationFormat>自定义</PresentationFormat>
  <Paragraphs>92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Adobe 宋体 Std L</vt:lpstr>
      <vt:lpstr>华文行楷</vt:lpstr>
      <vt:lpstr>Arial Unicode MS</vt:lpstr>
      <vt:lpstr>Calibri</vt:lpstr>
      <vt:lpstr>微软雅黑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曹蕴娴</cp:lastModifiedBy>
  <cp:revision>20</cp:revision>
  <dcterms:created xsi:type="dcterms:W3CDTF">2019-10-25T01:11:00Z</dcterms:created>
  <dcterms:modified xsi:type="dcterms:W3CDTF">2023-09-06T06:26:56Z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853B6EF0D79C452D8003899012E720CB_12</vt:lpwstr>
  </property>
</Properties>
</file>